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0.jpg" ContentType="image/jpg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7" r:id="rId2"/>
    <p:sldId id="258" r:id="rId3"/>
    <p:sldId id="259" r:id="rId4"/>
    <p:sldId id="260" r:id="rId5"/>
    <p:sldId id="263" r:id="rId6"/>
    <p:sldId id="261" r:id="rId7"/>
    <p:sldId id="264" r:id="rId8"/>
    <p:sldId id="265" r:id="rId9"/>
    <p:sldId id="269" r:id="rId10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TEBOOK" initials="N" lastIdx="3" clrIdx="0">
    <p:extLst>
      <p:ext uri="{19B8F6BF-5375-455C-9EA6-DF929625EA0E}">
        <p15:presenceInfo xmlns:p15="http://schemas.microsoft.com/office/powerpoint/2012/main" userId="NOTEBOO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>
      <p:cViewPr varScale="1">
        <p:scale>
          <a:sx n="85" d="100"/>
          <a:sy n="85" d="100"/>
        </p:scale>
        <p:origin x="499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7T18:10:55.929" idx="2">
    <p:pos x="10" y="10"/>
    <p:text>nbvc2x 1`</p:text>
    <p:extLst>
      <p:ext uri="{C676402C-5697-4E1C-873F-D02D1690AC5C}">
        <p15:threadingInfo xmlns:p15="http://schemas.microsoft.com/office/powerpoint/2012/main" timeZoneBias="-330"/>
      </p:ext>
    </p:extLst>
  </p:cm>
  <p:cm authorId="1" dt="2018-08-27T18:11:00.355" idx="3">
    <p:pos x="106" y="106"/>
    <p:text>+-</p:text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4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4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83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97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93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0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6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40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5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87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6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0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3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3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8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0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F27F188-BA81-4AF1-B7BD-340B2B69474B}"/>
              </a:ext>
            </a:extLst>
          </p:cNvPr>
          <p:cNvSpPr txBox="1"/>
          <p:nvPr/>
        </p:nvSpPr>
        <p:spPr>
          <a:xfrm>
            <a:off x="914400" y="946666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OFFICE MANAGEMENT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B2ADAA9-AE78-49E7-B372-CAE415C09024}"/>
              </a:ext>
            </a:extLst>
          </p:cNvPr>
          <p:cNvSpPr txBox="1"/>
          <p:nvPr/>
        </p:nvSpPr>
        <p:spPr>
          <a:xfrm>
            <a:off x="7924800" y="4841796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GROUP 1-P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DAC39EB-CB7A-4212-B339-FE29D623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91215"/>
            <a:ext cx="5257800" cy="3466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28600" y="-187589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28331" y="5691022"/>
            <a:ext cx="3060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Trebuchet MS"/>
              <a:cs typeface="Trebuchet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FF6CB27-6BFC-43A5-881E-6DA0162CF623}"/>
              </a:ext>
            </a:extLst>
          </p:cNvPr>
          <p:cNvSpPr txBox="1"/>
          <p:nvPr/>
        </p:nvSpPr>
        <p:spPr>
          <a:xfrm>
            <a:off x="0" y="844088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chemeClr val="bg1"/>
                </a:solidFill>
              </a:rPr>
              <a:t>Group Members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23D473A-A8E5-40BE-8E29-C971653242DF}"/>
              </a:ext>
            </a:extLst>
          </p:cNvPr>
          <p:cNvSpPr txBox="1"/>
          <p:nvPr/>
        </p:nvSpPr>
        <p:spPr>
          <a:xfrm>
            <a:off x="6077857" y="1771047"/>
            <a:ext cx="6858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Supervisor </a:t>
            </a:r>
            <a:r>
              <a:rPr lang="en-US" sz="2800" dirty="0">
                <a:solidFill>
                  <a:schemeClr val="bg2"/>
                </a:solidFill>
              </a:rPr>
              <a:t>:-</a:t>
            </a:r>
            <a:r>
              <a:rPr lang="en-US" sz="2800" dirty="0"/>
              <a:t>  </a:t>
            </a:r>
            <a:r>
              <a:rPr lang="en-US" sz="2800" dirty="0" err="1">
                <a:solidFill>
                  <a:schemeClr val="bg2"/>
                </a:solidFill>
              </a:rPr>
              <a:t>Dr.E.Y.A.Chales</a:t>
            </a:r>
            <a:endParaRPr lang="en-US" sz="2800" dirty="0">
              <a:solidFill>
                <a:schemeClr val="bg2"/>
              </a:solidFill>
            </a:endParaRPr>
          </a:p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b="1" dirty="0">
                <a:solidFill>
                  <a:srgbClr val="FFFF00"/>
                </a:solidFill>
              </a:rPr>
              <a:t>Instructor</a:t>
            </a:r>
            <a:r>
              <a:rPr lang="en-US" sz="2800" dirty="0"/>
              <a:t> :- </a:t>
            </a:r>
            <a:r>
              <a:rPr lang="en-US" sz="2800" dirty="0">
                <a:solidFill>
                  <a:schemeClr val="bg2"/>
                </a:solidFill>
              </a:rPr>
              <a:t>:- Miss </a:t>
            </a:r>
            <a:r>
              <a:rPr lang="en-US" sz="2800" dirty="0" err="1">
                <a:solidFill>
                  <a:schemeClr val="bg2"/>
                </a:solidFill>
              </a:rPr>
              <a:t>Nirthika</a:t>
            </a:r>
            <a:r>
              <a:rPr lang="en-US" sz="2800" dirty="0">
                <a:solidFill>
                  <a:schemeClr val="bg2"/>
                </a:solidFill>
              </a:rPr>
              <a:t> R.</a:t>
            </a:r>
          </a:p>
          <a:p>
            <a:r>
              <a:rPr lang="en-US" sz="2800" dirty="0">
                <a:solidFill>
                  <a:schemeClr val="bg2"/>
                </a:solidFill>
              </a:rPr>
              <a:t>                       Miss </a:t>
            </a:r>
            <a:r>
              <a:rPr lang="en-US" sz="2800" dirty="0" err="1">
                <a:solidFill>
                  <a:schemeClr val="bg2"/>
                </a:solidFill>
              </a:rPr>
              <a:t>T.Bamini</a:t>
            </a:r>
            <a:endParaRPr lang="en-US" sz="2800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FF347B-ED26-459B-B985-3BBCCF3B3121}"/>
              </a:ext>
            </a:extLst>
          </p:cNvPr>
          <p:cNvSpPr txBox="1"/>
          <p:nvPr/>
        </p:nvSpPr>
        <p:spPr>
          <a:xfrm>
            <a:off x="22034" y="1767418"/>
            <a:ext cx="7499731" cy="2947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1.Suwendra </a:t>
            </a:r>
            <a:r>
              <a:rPr lang="en-US" b="1" dirty="0" err="1">
                <a:solidFill>
                  <a:schemeClr val="bg1"/>
                </a:solidFill>
              </a:rPr>
              <a:t>Gunawardhana</a:t>
            </a:r>
            <a:endParaRPr lang="en-US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 2.Ayodhya </a:t>
            </a:r>
            <a:r>
              <a:rPr lang="en-US" b="1" dirty="0" err="1">
                <a:solidFill>
                  <a:schemeClr val="bg1"/>
                </a:solidFill>
              </a:rPr>
              <a:t>Manewa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 3.Nadeeshani </a:t>
            </a:r>
            <a:r>
              <a:rPr lang="en-US" b="1" dirty="0" err="1">
                <a:solidFill>
                  <a:schemeClr val="bg1"/>
                </a:solidFill>
              </a:rPr>
              <a:t>Kaushalya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 4</a:t>
            </a:r>
            <a:r>
              <a:rPr lang="en-US" b="1">
                <a:solidFill>
                  <a:schemeClr val="bg1"/>
                </a:solidFill>
              </a:rPr>
              <a:t>.Sarangika </a:t>
            </a:r>
            <a:r>
              <a:rPr lang="en-US" b="1" dirty="0" err="1">
                <a:solidFill>
                  <a:schemeClr val="bg1"/>
                </a:solidFill>
              </a:rPr>
              <a:t>Ethugala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 5.Matheews </a:t>
            </a:r>
            <a:r>
              <a:rPr lang="en-US" b="1" dirty="0" err="1">
                <a:solidFill>
                  <a:schemeClr val="bg1"/>
                </a:solidFill>
              </a:rPr>
              <a:t>Sathurshan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 6.Sangaranathan </a:t>
            </a:r>
            <a:r>
              <a:rPr lang="en-US" b="1" dirty="0" err="1">
                <a:solidFill>
                  <a:schemeClr val="bg1"/>
                </a:solidFill>
              </a:rPr>
              <a:t>Sangalral</a:t>
            </a:r>
            <a:endParaRPr lang="en-US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 7.Nivethana </a:t>
            </a:r>
            <a:r>
              <a:rPr lang="en-US" b="1" dirty="0" err="1">
                <a:solidFill>
                  <a:schemeClr val="bg1"/>
                </a:solidFill>
              </a:rPr>
              <a:t>Shanmugarathnam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72CE709-1A04-4F45-9EAA-A19CEB050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390" b="6093"/>
          <a:stretch/>
        </p:blipFill>
        <p:spPr>
          <a:xfrm>
            <a:off x="762000" y="4873448"/>
            <a:ext cx="2209800" cy="1697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E5225A1-0C48-4C53-8906-91D7606D2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193" y="3722425"/>
            <a:ext cx="4146043" cy="28407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F0AFBC-EBA7-4CAB-835E-360C89102262}"/>
              </a:ext>
            </a:extLst>
          </p:cNvPr>
          <p:cNvSpPr txBox="1"/>
          <p:nvPr/>
        </p:nvSpPr>
        <p:spPr>
          <a:xfrm>
            <a:off x="2895600" y="5334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5400" b="1" dirty="0">
                <a:solidFill>
                  <a:schemeClr val="bg1"/>
                </a:solidFill>
              </a:rPr>
              <a:t>Introduction</a:t>
            </a:r>
            <a:endParaRPr lang="en-US" sz="5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CC614C0-3666-4BB4-8769-05E73DA9F72D}"/>
              </a:ext>
            </a:extLst>
          </p:cNvPr>
          <p:cNvSpPr txBox="1"/>
          <p:nvPr/>
        </p:nvSpPr>
        <p:spPr>
          <a:xfrm>
            <a:off x="685800" y="1490513"/>
            <a:ext cx="1043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Office management system is a technique of planning,organizing,coordinating and controlling office activities with a view to achieve business objectives and is concerned with efficient and effective perfomance of the office work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1112431-D833-4359-9396-51267881B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84763"/>
            <a:ext cx="4979531" cy="25335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31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0670CC0-BBE9-41D5-AEF9-7E0AC83CF8E7}"/>
              </a:ext>
            </a:extLst>
          </p:cNvPr>
          <p:cNvSpPr txBox="1"/>
          <p:nvPr/>
        </p:nvSpPr>
        <p:spPr>
          <a:xfrm>
            <a:off x="3276600" y="48255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D8DD87-1798-43FB-A24B-2AA982B79A08}"/>
              </a:ext>
            </a:extLst>
          </p:cNvPr>
          <p:cNvSpPr txBox="1"/>
          <p:nvPr/>
        </p:nvSpPr>
        <p:spPr>
          <a:xfrm>
            <a:off x="914400" y="1600200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B0A0BD6-A632-47F2-9458-FE28F1CE399F}"/>
              </a:ext>
            </a:extLst>
          </p:cNvPr>
          <p:cNvSpPr txBox="1"/>
          <p:nvPr/>
        </p:nvSpPr>
        <p:spPr>
          <a:xfrm>
            <a:off x="685800" y="1600201"/>
            <a:ext cx="9829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Employees  :  Add Employee                                     Clients    	:        Add Client </a:t>
            </a:r>
          </a:p>
          <a:p>
            <a:r>
              <a:rPr lang="en-US" dirty="0">
                <a:solidFill>
                  <a:schemeClr val="bg1"/>
                </a:solidFill>
              </a:rPr>
              <a:t>			  Employee Listing                                                                 List Client</a:t>
            </a:r>
          </a:p>
          <a:p>
            <a:r>
              <a:rPr lang="en-US" dirty="0">
                <a:solidFill>
                  <a:schemeClr val="bg1"/>
                </a:solidFill>
              </a:rPr>
              <a:t>			  Upload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Projects   : 	Add Project                                            Teams            :    	   Add team</a:t>
            </a:r>
          </a:p>
          <a:p>
            <a:r>
              <a:rPr lang="en-US" dirty="0">
                <a:solidFill>
                  <a:schemeClr val="bg1"/>
                </a:solidFill>
              </a:rPr>
              <a:t>   		       List Project                                                                               Team Listing</a:t>
            </a:r>
          </a:p>
          <a:p>
            <a:r>
              <a:rPr lang="en-US" dirty="0">
                <a:solidFill>
                  <a:schemeClr val="bg1"/>
                </a:solidFill>
              </a:rPr>
              <a:t>			Assign Projects</a:t>
            </a:r>
          </a:p>
          <a:p>
            <a:r>
              <a:rPr lang="en-US" dirty="0">
                <a:solidFill>
                  <a:schemeClr val="bg1"/>
                </a:solidFill>
              </a:rPr>
              <a:t>			Project Assignment Listing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Roles    :     	Add Roles                                         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Leaves           :    Apply leaves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                     </a:t>
            </a:r>
            <a:r>
              <a:rPr lang="en-US" dirty="0">
                <a:solidFill>
                  <a:schemeClr val="bg1"/>
                </a:solidFill>
              </a:rPr>
              <a:t>Role Listing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                                                                          My leave list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                                                                                                                   Add leave type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		                                                                                                      Leave type listing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                                             Total leave listing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55700" y="1580540"/>
            <a:ext cx="8565515" cy="2662267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384300" lvl="3">
              <a:spcBef>
                <a:spcPts val="760"/>
              </a:spcBef>
              <a:tabLst>
                <a:tab pos="241935" algn="l"/>
              </a:tabLst>
            </a:pPr>
            <a:r>
              <a:rPr lang="en-US" sz="2800" dirty="0">
                <a:latin typeface="Trebuchet MS"/>
                <a:cs typeface="Trebuchet MS"/>
              </a:rPr>
              <a:t> </a:t>
            </a:r>
          </a:p>
          <a:p>
            <a:pPr marL="1384300" lvl="3">
              <a:spcBef>
                <a:spcPts val="760"/>
              </a:spcBef>
              <a:tabLst>
                <a:tab pos="241935" algn="l"/>
              </a:tabLst>
            </a:pPr>
            <a:endParaRPr lang="en-US" sz="2800" dirty="0">
              <a:latin typeface="Trebuchet MS"/>
              <a:cs typeface="Trebuchet MS"/>
            </a:endParaRPr>
          </a:p>
          <a:p>
            <a:pPr marL="1384300" lvl="3">
              <a:spcBef>
                <a:spcPts val="760"/>
              </a:spcBef>
              <a:tabLst>
                <a:tab pos="241935" algn="l"/>
              </a:tabLst>
            </a:pPr>
            <a:endParaRPr lang="en-US" sz="2800" dirty="0">
              <a:latin typeface="Trebuchet MS"/>
              <a:cs typeface="Trebuchet MS"/>
            </a:endParaRPr>
          </a:p>
          <a:p>
            <a:pPr marL="1384300" lvl="3">
              <a:spcBef>
                <a:spcPts val="760"/>
              </a:spcBef>
              <a:tabLst>
                <a:tab pos="241935" algn="l"/>
              </a:tabLst>
            </a:pPr>
            <a:endParaRPr lang="en-US" sz="2800" dirty="0">
              <a:latin typeface="Trebuchet MS"/>
              <a:cs typeface="Trebuchet MS"/>
            </a:endParaRPr>
          </a:p>
          <a:p>
            <a:pPr marL="1384300" lvl="3">
              <a:spcBef>
                <a:spcPts val="760"/>
              </a:spcBef>
              <a:tabLst>
                <a:tab pos="241935" algn="l"/>
              </a:tabLst>
            </a:pPr>
            <a:endParaRPr sz="2800" dirty="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2AECD0D-D3CA-4B2E-8E36-555AF2DB9A91}"/>
              </a:ext>
            </a:extLst>
          </p:cNvPr>
          <p:cNvSpPr txBox="1"/>
          <p:nvPr/>
        </p:nvSpPr>
        <p:spPr>
          <a:xfrm>
            <a:off x="381000" y="197346"/>
            <a:ext cx="11811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Expense:  Add expense                                                      Awards:   Add Award</a:t>
            </a:r>
          </a:p>
          <a:p>
            <a:r>
              <a:rPr lang="en-US" dirty="0">
                <a:solidFill>
                  <a:schemeClr val="bg1"/>
                </a:solidFill>
              </a:rPr>
              <a:t> 		   Expense Listing                                                                     Award listing</a:t>
            </a:r>
          </a:p>
          <a:p>
            <a:r>
              <a:rPr lang="en-US" dirty="0">
                <a:solidFill>
                  <a:schemeClr val="bg1"/>
                </a:solidFill>
              </a:rPr>
              <a:t>		                                                                                                  Awardees</a:t>
            </a:r>
          </a:p>
          <a:p>
            <a:r>
              <a:rPr lang="en-US" dirty="0">
                <a:solidFill>
                  <a:schemeClr val="bg1"/>
                </a:solidFill>
              </a:rPr>
              <a:t>		                                                                                                  Awardees listing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Promotions:  Promote                                                          Training:  Add training program</a:t>
            </a:r>
          </a:p>
          <a:p>
            <a:r>
              <a:rPr lang="en-US" dirty="0">
                <a:solidFill>
                  <a:schemeClr val="bg1"/>
                </a:solidFill>
              </a:rPr>
              <a:t>			Promotion listing                                                              Program listings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                                         Training invite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                                         Invitation listings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Holiday: Add holiday</a:t>
            </a:r>
          </a:p>
          <a:p>
            <a:r>
              <a:rPr lang="en-US" dirty="0">
                <a:solidFill>
                  <a:schemeClr val="bg1"/>
                </a:solidFill>
              </a:rPr>
              <a:t>		 Holding listings                                                      Company policies: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                        Download Forms: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                               </a:t>
            </a:r>
          </a:p>
          <a:p>
            <a:r>
              <a:rPr lang="en-US" dirty="0">
                <a:solidFill>
                  <a:schemeClr val="bg1"/>
                </a:solidFill>
              </a:rPr>
              <a:t>Attendance: Excel file upload.	</a:t>
            </a:r>
          </a:p>
          <a:p>
            <a:r>
              <a:rPr lang="en-US" dirty="0">
                <a:solidFill>
                  <a:schemeClr val="bg1"/>
                </a:solidFill>
              </a:rPr>
              <a:t>Meeting invitation: Save the time schedule of the meeting.</a:t>
            </a:r>
          </a:p>
          <a:p>
            <a:r>
              <a:rPr lang="en-US" dirty="0">
                <a:solidFill>
                  <a:schemeClr val="bg1"/>
                </a:solidFill>
              </a:rPr>
              <a:t>Bank account: Table is auto generate but admin can edit 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63044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7600" y="869599"/>
            <a:ext cx="6094413" cy="4730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US" sz="4400" b="1" dirty="0"/>
              <a:t>OBJECTIVES</a:t>
            </a:r>
            <a:endParaRPr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7E45AAA-53C1-49E0-BFB7-CC3002BEEA13}"/>
              </a:ext>
            </a:extLst>
          </p:cNvPr>
          <p:cNvSpPr txBox="1"/>
          <p:nvPr/>
        </p:nvSpPr>
        <p:spPr>
          <a:xfrm>
            <a:off x="961571" y="1600200"/>
            <a:ext cx="10210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objectives of this office management system are smooth flow of work,minimize risk, maintain safety and security,provides facilities to employees in the institution,effective supervision and control.</a:t>
            </a:r>
          </a:p>
          <a:p>
            <a:r>
              <a:rPr lang="en-US" sz="2800" dirty="0">
                <a:solidFill>
                  <a:schemeClr val="bg1"/>
                </a:solidFill>
              </a:rPr>
              <a:t>So this system ensures that office runs to maximum efficiency which will ensure greatest profitability.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4684" y="2057400"/>
            <a:ext cx="10241280" cy="4136390"/>
          </a:xfrm>
          <a:custGeom>
            <a:avLst/>
            <a:gdLst/>
            <a:ahLst/>
            <a:cxnLst/>
            <a:rect l="l" t="t" r="r" b="b"/>
            <a:pathLst>
              <a:path w="10241280" h="4136390">
                <a:moveTo>
                  <a:pt x="9551924" y="0"/>
                </a:moveTo>
                <a:lnTo>
                  <a:pt x="689356" y="0"/>
                </a:lnTo>
                <a:lnTo>
                  <a:pt x="642159" y="1590"/>
                </a:lnTo>
                <a:lnTo>
                  <a:pt x="595817" y="6292"/>
                </a:lnTo>
                <a:lnTo>
                  <a:pt x="550430" y="14004"/>
                </a:lnTo>
                <a:lnTo>
                  <a:pt x="506102" y="24622"/>
                </a:lnTo>
                <a:lnTo>
                  <a:pt x="462935" y="38045"/>
                </a:lnTo>
                <a:lnTo>
                  <a:pt x="421032" y="54169"/>
                </a:lnTo>
                <a:lnTo>
                  <a:pt x="380497" y="72892"/>
                </a:lnTo>
                <a:lnTo>
                  <a:pt x="341430" y="94111"/>
                </a:lnTo>
                <a:lnTo>
                  <a:pt x="303936" y="117724"/>
                </a:lnTo>
                <a:lnTo>
                  <a:pt x="268116" y="143628"/>
                </a:lnTo>
                <a:lnTo>
                  <a:pt x="234074" y="171720"/>
                </a:lnTo>
                <a:lnTo>
                  <a:pt x="201912" y="201898"/>
                </a:lnTo>
                <a:lnTo>
                  <a:pt x="171733" y="234059"/>
                </a:lnTo>
                <a:lnTo>
                  <a:pt x="143639" y="268100"/>
                </a:lnTo>
                <a:lnTo>
                  <a:pt x="117734" y="303919"/>
                </a:lnTo>
                <a:lnTo>
                  <a:pt x="94120" y="341413"/>
                </a:lnTo>
                <a:lnTo>
                  <a:pt x="72899" y="380480"/>
                </a:lnTo>
                <a:lnTo>
                  <a:pt x="54174" y="421016"/>
                </a:lnTo>
                <a:lnTo>
                  <a:pt x="38049" y="462920"/>
                </a:lnTo>
                <a:lnTo>
                  <a:pt x="24625" y="506089"/>
                </a:lnTo>
                <a:lnTo>
                  <a:pt x="14005" y="550419"/>
                </a:lnTo>
                <a:lnTo>
                  <a:pt x="6293" y="595809"/>
                </a:lnTo>
                <a:lnTo>
                  <a:pt x="1590" y="642155"/>
                </a:lnTo>
                <a:lnTo>
                  <a:pt x="0" y="689356"/>
                </a:lnTo>
                <a:lnTo>
                  <a:pt x="0" y="3446780"/>
                </a:lnTo>
                <a:lnTo>
                  <a:pt x="1590" y="3493976"/>
                </a:lnTo>
                <a:lnTo>
                  <a:pt x="6293" y="3540318"/>
                </a:lnTo>
                <a:lnTo>
                  <a:pt x="14005" y="3585705"/>
                </a:lnTo>
                <a:lnTo>
                  <a:pt x="24625" y="3630033"/>
                </a:lnTo>
                <a:lnTo>
                  <a:pt x="38049" y="3673200"/>
                </a:lnTo>
                <a:lnTo>
                  <a:pt x="54174" y="3715103"/>
                </a:lnTo>
                <a:lnTo>
                  <a:pt x="72899" y="3755638"/>
                </a:lnTo>
                <a:lnTo>
                  <a:pt x="94120" y="3794705"/>
                </a:lnTo>
                <a:lnTo>
                  <a:pt x="117734" y="3832199"/>
                </a:lnTo>
                <a:lnTo>
                  <a:pt x="143639" y="3868019"/>
                </a:lnTo>
                <a:lnTo>
                  <a:pt x="171733" y="3902061"/>
                </a:lnTo>
                <a:lnTo>
                  <a:pt x="201912" y="3934223"/>
                </a:lnTo>
                <a:lnTo>
                  <a:pt x="234074" y="3964402"/>
                </a:lnTo>
                <a:lnTo>
                  <a:pt x="268116" y="3992496"/>
                </a:lnTo>
                <a:lnTo>
                  <a:pt x="303936" y="4018401"/>
                </a:lnTo>
                <a:lnTo>
                  <a:pt x="341430" y="4042015"/>
                </a:lnTo>
                <a:lnTo>
                  <a:pt x="380497" y="4063236"/>
                </a:lnTo>
                <a:lnTo>
                  <a:pt x="421032" y="4081961"/>
                </a:lnTo>
                <a:lnTo>
                  <a:pt x="462935" y="4098086"/>
                </a:lnTo>
                <a:lnTo>
                  <a:pt x="506102" y="4111510"/>
                </a:lnTo>
                <a:lnTo>
                  <a:pt x="550430" y="4122130"/>
                </a:lnTo>
                <a:lnTo>
                  <a:pt x="595817" y="4129842"/>
                </a:lnTo>
                <a:lnTo>
                  <a:pt x="642159" y="4134545"/>
                </a:lnTo>
                <a:lnTo>
                  <a:pt x="689356" y="4136136"/>
                </a:lnTo>
                <a:lnTo>
                  <a:pt x="9551924" y="4136136"/>
                </a:lnTo>
                <a:lnTo>
                  <a:pt x="9599124" y="4134545"/>
                </a:lnTo>
                <a:lnTo>
                  <a:pt x="9645470" y="4129842"/>
                </a:lnTo>
                <a:lnTo>
                  <a:pt x="9690860" y="4122130"/>
                </a:lnTo>
                <a:lnTo>
                  <a:pt x="9735190" y="4111510"/>
                </a:lnTo>
                <a:lnTo>
                  <a:pt x="9778359" y="4098086"/>
                </a:lnTo>
                <a:lnTo>
                  <a:pt x="9820263" y="4081961"/>
                </a:lnTo>
                <a:lnTo>
                  <a:pt x="9860799" y="4063236"/>
                </a:lnTo>
                <a:lnTo>
                  <a:pt x="9899866" y="4042015"/>
                </a:lnTo>
                <a:lnTo>
                  <a:pt x="9937360" y="4018401"/>
                </a:lnTo>
                <a:lnTo>
                  <a:pt x="9973179" y="3992496"/>
                </a:lnTo>
                <a:lnTo>
                  <a:pt x="10007220" y="3964402"/>
                </a:lnTo>
                <a:lnTo>
                  <a:pt x="10039381" y="3934223"/>
                </a:lnTo>
                <a:lnTo>
                  <a:pt x="10069559" y="3902061"/>
                </a:lnTo>
                <a:lnTo>
                  <a:pt x="10097651" y="3868019"/>
                </a:lnTo>
                <a:lnTo>
                  <a:pt x="10123555" y="3832199"/>
                </a:lnTo>
                <a:lnTo>
                  <a:pt x="10147168" y="3794705"/>
                </a:lnTo>
                <a:lnTo>
                  <a:pt x="10168387" y="3755638"/>
                </a:lnTo>
                <a:lnTo>
                  <a:pt x="10187110" y="3715103"/>
                </a:lnTo>
                <a:lnTo>
                  <a:pt x="10203234" y="3673200"/>
                </a:lnTo>
                <a:lnTo>
                  <a:pt x="10216657" y="3630033"/>
                </a:lnTo>
                <a:lnTo>
                  <a:pt x="10227275" y="3585705"/>
                </a:lnTo>
                <a:lnTo>
                  <a:pt x="10234987" y="3540318"/>
                </a:lnTo>
                <a:lnTo>
                  <a:pt x="10239689" y="3493976"/>
                </a:lnTo>
                <a:lnTo>
                  <a:pt x="10241280" y="3446780"/>
                </a:lnTo>
                <a:lnTo>
                  <a:pt x="10241280" y="689356"/>
                </a:lnTo>
                <a:lnTo>
                  <a:pt x="10239689" y="642155"/>
                </a:lnTo>
                <a:lnTo>
                  <a:pt x="10234987" y="595809"/>
                </a:lnTo>
                <a:lnTo>
                  <a:pt x="10227275" y="550419"/>
                </a:lnTo>
                <a:lnTo>
                  <a:pt x="10216657" y="506089"/>
                </a:lnTo>
                <a:lnTo>
                  <a:pt x="10203234" y="462920"/>
                </a:lnTo>
                <a:lnTo>
                  <a:pt x="10187110" y="421016"/>
                </a:lnTo>
                <a:lnTo>
                  <a:pt x="10168387" y="380480"/>
                </a:lnTo>
                <a:lnTo>
                  <a:pt x="10147168" y="341413"/>
                </a:lnTo>
                <a:lnTo>
                  <a:pt x="10123555" y="303919"/>
                </a:lnTo>
                <a:lnTo>
                  <a:pt x="10097651" y="268100"/>
                </a:lnTo>
                <a:lnTo>
                  <a:pt x="10069559" y="234059"/>
                </a:lnTo>
                <a:lnTo>
                  <a:pt x="10039381" y="201898"/>
                </a:lnTo>
                <a:lnTo>
                  <a:pt x="10007220" y="171720"/>
                </a:lnTo>
                <a:lnTo>
                  <a:pt x="9973179" y="143628"/>
                </a:lnTo>
                <a:lnTo>
                  <a:pt x="9937360" y="117724"/>
                </a:lnTo>
                <a:lnTo>
                  <a:pt x="9899866" y="94111"/>
                </a:lnTo>
                <a:lnTo>
                  <a:pt x="9860799" y="72892"/>
                </a:lnTo>
                <a:lnTo>
                  <a:pt x="9820263" y="54169"/>
                </a:lnTo>
                <a:lnTo>
                  <a:pt x="9778359" y="38045"/>
                </a:lnTo>
                <a:lnTo>
                  <a:pt x="9735190" y="24622"/>
                </a:lnTo>
                <a:lnTo>
                  <a:pt x="9690860" y="14004"/>
                </a:lnTo>
                <a:lnTo>
                  <a:pt x="9645470" y="6292"/>
                </a:lnTo>
                <a:lnTo>
                  <a:pt x="9599124" y="1590"/>
                </a:lnTo>
                <a:lnTo>
                  <a:pt x="9551924" y="0"/>
                </a:lnTo>
                <a:close/>
              </a:path>
            </a:pathLst>
          </a:custGeom>
          <a:solidFill>
            <a:srgbClr val="000000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8402" y="2455240"/>
            <a:ext cx="9173845" cy="4456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F1F1F1"/>
                </a:solidFill>
                <a:latin typeface="Trebuchet MS"/>
                <a:cs typeface="Trebuchet MS"/>
              </a:rPr>
              <a:t>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FFBB7B-C41E-43A4-8FB2-A3E3A44AB08F}"/>
              </a:ext>
            </a:extLst>
          </p:cNvPr>
          <p:cNvSpPr txBox="1"/>
          <p:nvPr/>
        </p:nvSpPr>
        <p:spPr>
          <a:xfrm>
            <a:off x="1295400" y="533400"/>
            <a:ext cx="931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DEVELOPMENT 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33EC88-7E85-4ECD-B0E1-568A052D4EC5}"/>
              </a:ext>
            </a:extLst>
          </p:cNvPr>
          <p:cNvSpPr txBox="1"/>
          <p:nvPr/>
        </p:nvSpPr>
        <p:spPr>
          <a:xfrm>
            <a:off x="1295400" y="2667000"/>
            <a:ext cx="8610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Laravel Framework(version </a:t>
            </a:r>
            <a:r>
              <a:rPr lang="en-US" sz="3600" dirty="0" smtClean="0">
                <a:solidFill>
                  <a:schemeClr val="bg1"/>
                </a:solidFill>
              </a:rPr>
              <a:t>5.2)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HTML5/CSS</a:t>
            </a:r>
          </a:p>
          <a:p>
            <a:r>
              <a:rPr lang="en-US" sz="3600" smtClean="0">
                <a:solidFill>
                  <a:schemeClr val="bg1"/>
                </a:solidFill>
              </a:rPr>
              <a:t>( </a:t>
            </a:r>
            <a:r>
              <a:rPr lang="en-US" sz="3600">
                <a:solidFill>
                  <a:schemeClr val="bg1"/>
                </a:solidFill>
              </a:rPr>
              <a:t>JavaScript </a:t>
            </a:r>
            <a:r>
              <a:rPr lang="en-US" sz="3600" smtClean="0">
                <a:solidFill>
                  <a:schemeClr val="bg1"/>
                </a:solidFill>
              </a:rPr>
              <a:t>)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JQuery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76888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99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05971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B1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35056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40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89464" y="0"/>
            <a:ext cx="309880" cy="6858000"/>
          </a:xfrm>
          <a:custGeom>
            <a:avLst/>
            <a:gdLst/>
            <a:ahLst/>
            <a:cxnLst/>
            <a:rect l="l" t="t" r="r" b="b"/>
            <a:pathLst>
              <a:path w="309879" h="6858000">
                <a:moveTo>
                  <a:pt x="0" y="6858000"/>
                </a:moveTo>
                <a:lnTo>
                  <a:pt x="309372" y="6858000"/>
                </a:lnTo>
                <a:lnTo>
                  <a:pt x="3093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6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VID-20181013-WA0000">
            <a:hlinkClick r:id="" action="ppaction://media"/>
            <a:extLst>
              <a:ext uri="{FF2B5EF4-FFF2-40B4-BE49-F238E27FC236}">
                <a16:creationId xmlns:a16="http://schemas.microsoft.com/office/drawing/2014/main" xmlns="" id="{846DBE1D-D8C4-48BE-9FAE-6234EF232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" y="457200"/>
            <a:ext cx="9003797" cy="4952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/>
              <a:t>s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5CD561B-4CC4-404D-8C7B-E167B3B13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30269"/>
            <a:ext cx="4359430" cy="34226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C46AB03-2D25-4805-A153-4628DF502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94552"/>
            <a:ext cx="9905999" cy="289728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274</TotalTime>
  <Words>152</Words>
  <Application>Microsoft Office PowerPoint</Application>
  <PresentationFormat>Widescreen</PresentationFormat>
  <Paragraphs>73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Trebuchet MS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MVC</dc:title>
  <dc:creator>Javier Humarán</dc:creator>
  <cp:lastModifiedBy>suwendra</cp:lastModifiedBy>
  <cp:revision>140</cp:revision>
  <dcterms:created xsi:type="dcterms:W3CDTF">2018-08-26T07:37:10Z</dcterms:created>
  <dcterms:modified xsi:type="dcterms:W3CDTF">2018-10-13T10:16:47Z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2013-11-03T00:00:00Z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2018-08-26T00:00:00Z</vt:filetime>
  </property>
</Properties>
</file>